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68" d="100"/>
          <a:sy n="68" d="100"/>
        </p:scale>
        <p:origin x="1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23E34DBF-F614-4669-A37A-A5A0198EF5A7}" type="datetimeFigureOut">
              <a:rPr lang="tr-TR" smtClean="0"/>
              <a:t>22.08.2022</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D1E84690-0312-415E-8B68-F29DC9F8EB2D}" type="slidenum">
              <a:rPr lang="tr-TR" smtClean="0"/>
              <a:t>‹#›</a:t>
            </a:fld>
            <a:endParaRPr lang="tr-T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E84690-0312-415E-8B68-F29DC9F8EB2D}" type="slidenum">
              <a:rPr lang="tr-TR" smtClean="0"/>
              <a:t>‹#›</a:t>
            </a:fld>
            <a:endParaRPr lang="tr-T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E84690-0312-415E-8B68-F29DC9F8EB2D}" type="slidenum">
              <a:rPr lang="tr-TR" smtClean="0"/>
              <a:t>‹#›</a:t>
            </a:fld>
            <a:endParaRPr lang="tr-T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E84690-0312-415E-8B68-F29DC9F8EB2D}" type="slidenum">
              <a:rPr lang="tr-TR" smtClean="0"/>
              <a:t>‹#›</a:t>
            </a:fld>
            <a:endParaRPr lang="tr-TR"/>
          </a:p>
        </p:txBody>
      </p:sp>
      <p:sp>
        <p:nvSpPr>
          <p:cNvPr id="7" name="6 Başlık"/>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E84690-0312-415E-8B68-F29DC9F8EB2D}" type="slidenum">
              <a:rPr lang="tr-TR" smtClean="0"/>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1E84690-0312-415E-8B68-F29DC9F8EB2D}" type="slidenum">
              <a:rPr lang="tr-TR" smtClean="0"/>
              <a:t>‹#›</a:t>
            </a:fld>
            <a:endParaRPr lang="tr-TR"/>
          </a:p>
        </p:txBody>
      </p:sp>
      <p:sp>
        <p:nvSpPr>
          <p:cNvPr id="8" name="7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1E84690-0312-415E-8B68-F29DC9F8EB2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1E84690-0312-415E-8B68-F29DC9F8EB2D}" type="slidenum">
              <a:rPr lang="tr-TR" smtClean="0"/>
              <a:t>‹#›</a:t>
            </a:fld>
            <a:endParaRPr lang="tr-TR"/>
          </a:p>
        </p:txBody>
      </p:sp>
      <p:sp>
        <p:nvSpPr>
          <p:cNvPr id="6" name="5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3E34DBF-F614-4669-A37A-A5A0198EF5A7}" type="datetimeFigureOut">
              <a:rPr lang="tr-TR" smtClean="0"/>
              <a:t>22.08.2022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1E84690-0312-415E-8B68-F29DC9F8EB2D}" type="slidenum">
              <a:rPr lang="tr-TR" smtClean="0"/>
              <a:t>‹#›</a:t>
            </a:fld>
            <a:endParaRPr lang="tr-T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23E34DBF-F614-4669-A37A-A5A0198EF5A7}" type="datetimeFigureOut">
              <a:rPr lang="tr-TR" smtClean="0"/>
              <a:t>22.08.2022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1E84690-0312-415E-8B68-F29DC9F8EB2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23E34DBF-F614-4669-A37A-A5A0198EF5A7}" type="datetimeFigureOut">
              <a:rPr lang="tr-TR" smtClean="0"/>
              <a:t>22.08.2022</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D1E84690-0312-415E-8B68-F29DC9F8EB2D}" type="slidenum">
              <a:rPr lang="tr-TR" smtClean="0"/>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E34DBF-F614-4669-A37A-A5A0198EF5A7}" type="datetimeFigureOut">
              <a:rPr lang="tr-TR" smtClean="0"/>
              <a:t>22.08.2022</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E84690-0312-415E-8B68-F29DC9F8EB2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dissolv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142984"/>
            <a:ext cx="7915276" cy="1714512"/>
          </a:xfrm>
        </p:spPr>
        <p:txBody>
          <a:bodyPr>
            <a:noAutofit/>
          </a:bodyPr>
          <a:lstStyle/>
          <a:p>
            <a:pPr algn="ctr"/>
            <a:r>
              <a:rPr lang="tr-TR" sz="2800" dirty="0">
                <a:latin typeface="Arial Black" pitchFamily="34" charset="0"/>
              </a:rPr>
              <a:t>2022-2023 EĞİTİM ÖĞRETİM YILI SENE BAŞI ÖĞRETMENLER KURULU TOPLANTISI </a:t>
            </a:r>
            <a:br>
              <a:rPr lang="tr-TR" sz="3600" dirty="0">
                <a:latin typeface="Arial Black" pitchFamily="34" charset="0"/>
              </a:rPr>
            </a:br>
            <a:endParaRPr lang="tr-TR" sz="3600" dirty="0">
              <a:latin typeface="Arial Black" pitchFamily="34" charset="0"/>
            </a:endParaRPr>
          </a:p>
        </p:txBody>
      </p:sp>
      <p:sp>
        <p:nvSpPr>
          <p:cNvPr id="3" name="2 Alt Başlık"/>
          <p:cNvSpPr>
            <a:spLocks noGrp="1"/>
          </p:cNvSpPr>
          <p:nvPr>
            <p:ph type="subTitle" idx="1"/>
          </p:nvPr>
        </p:nvSpPr>
        <p:spPr/>
        <p:txBody>
          <a:bodyPr/>
          <a:lstStyle/>
          <a:p>
            <a:endParaRPr lang="tr-TR" dirty="0"/>
          </a:p>
        </p:txBody>
      </p:sp>
      <p:pic>
        <p:nvPicPr>
          <p:cNvPr id="1026" name="Picture 2" descr="C:\Users\İMAM HATİP\Desktop\LOGO.jpg"/>
          <p:cNvPicPr>
            <a:picLocks noChangeAspect="1" noChangeArrowheads="1"/>
          </p:cNvPicPr>
          <p:nvPr/>
        </p:nvPicPr>
        <p:blipFill>
          <a:blip r:embed="rId2"/>
          <a:srcRect/>
          <a:stretch>
            <a:fillRect/>
          </a:stretch>
        </p:blipFill>
        <p:spPr bwMode="auto">
          <a:xfrm>
            <a:off x="1714480" y="2928934"/>
            <a:ext cx="5929354" cy="3500462"/>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endParaRPr lang="tr-TR" dirty="0"/>
          </a:p>
          <a:p>
            <a:r>
              <a:rPr lang="tr-TR" sz="3600" dirty="0"/>
              <a:t>Gülgün KAYA</a:t>
            </a:r>
          </a:p>
        </p:txBody>
      </p:sp>
      <p:sp>
        <p:nvSpPr>
          <p:cNvPr id="2" name="1 Başlık"/>
          <p:cNvSpPr>
            <a:spLocks noGrp="1"/>
          </p:cNvSpPr>
          <p:nvPr>
            <p:ph type="title"/>
          </p:nvPr>
        </p:nvSpPr>
        <p:spPr>
          <a:xfrm>
            <a:off x="428596" y="785794"/>
            <a:ext cx="8229600" cy="1143000"/>
          </a:xfrm>
        </p:spPr>
        <p:txBody>
          <a:bodyPr/>
          <a:lstStyle/>
          <a:p>
            <a:pPr algn="ctr"/>
            <a:r>
              <a:rPr lang="tr-TR" dirty="0"/>
              <a:t>Coğrafya Öğretmeni</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endParaRPr lang="tr-TR" dirty="0"/>
          </a:p>
          <a:p>
            <a:r>
              <a:rPr lang="tr-TR" sz="3600" dirty="0"/>
              <a:t>Nesrin KARADUMAN</a:t>
            </a:r>
          </a:p>
        </p:txBody>
      </p:sp>
      <p:sp>
        <p:nvSpPr>
          <p:cNvPr id="2" name="1 Başlık"/>
          <p:cNvSpPr>
            <a:spLocks noGrp="1"/>
          </p:cNvSpPr>
          <p:nvPr>
            <p:ph type="title"/>
          </p:nvPr>
        </p:nvSpPr>
        <p:spPr>
          <a:xfrm>
            <a:off x="500034" y="714356"/>
            <a:ext cx="8229600" cy="1143000"/>
          </a:xfrm>
        </p:spPr>
        <p:txBody>
          <a:bodyPr/>
          <a:lstStyle/>
          <a:p>
            <a:pPr algn="ctr"/>
            <a:r>
              <a:rPr lang="tr-TR" dirty="0"/>
              <a:t>Felsefe Öğretmeni </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sz="3600" dirty="0"/>
              <a:t>Özlem CANPOLAT</a:t>
            </a:r>
          </a:p>
        </p:txBody>
      </p:sp>
      <p:sp>
        <p:nvSpPr>
          <p:cNvPr id="2" name="1 Başlık"/>
          <p:cNvSpPr>
            <a:spLocks noGrp="1"/>
          </p:cNvSpPr>
          <p:nvPr>
            <p:ph type="title"/>
          </p:nvPr>
        </p:nvSpPr>
        <p:spPr>
          <a:xfrm>
            <a:off x="500034" y="714356"/>
            <a:ext cx="8229600" cy="1143000"/>
          </a:xfrm>
        </p:spPr>
        <p:txBody>
          <a:bodyPr/>
          <a:lstStyle/>
          <a:p>
            <a:pPr algn="ctr"/>
            <a:r>
              <a:rPr lang="tr-TR" dirty="0"/>
              <a:t>Fizik Öğretmeni</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sz="3600" dirty="0"/>
              <a:t>Emel GÖKDOĞAN KOLĞU</a:t>
            </a:r>
          </a:p>
        </p:txBody>
      </p:sp>
      <p:sp>
        <p:nvSpPr>
          <p:cNvPr id="2" name="1 Başlık"/>
          <p:cNvSpPr>
            <a:spLocks noGrp="1"/>
          </p:cNvSpPr>
          <p:nvPr>
            <p:ph type="title"/>
          </p:nvPr>
        </p:nvSpPr>
        <p:spPr>
          <a:xfrm>
            <a:off x="500034" y="714356"/>
            <a:ext cx="8229600" cy="1143000"/>
          </a:xfrm>
        </p:spPr>
        <p:txBody>
          <a:bodyPr/>
          <a:lstStyle/>
          <a:p>
            <a:pPr algn="ctr"/>
            <a:r>
              <a:rPr lang="tr-TR" dirty="0"/>
              <a:t>Biyoloji Öğretmeni</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endParaRPr lang="tr-TR" dirty="0"/>
          </a:p>
          <a:p>
            <a:r>
              <a:rPr lang="tr-TR" sz="3600" dirty="0"/>
              <a:t>Adil BEDİR</a:t>
            </a:r>
          </a:p>
          <a:p>
            <a:r>
              <a:rPr lang="tr-TR" sz="3600" dirty="0"/>
              <a:t>Ayşe ŞAHİN</a:t>
            </a:r>
          </a:p>
        </p:txBody>
      </p:sp>
      <p:sp>
        <p:nvSpPr>
          <p:cNvPr id="2" name="1 Başlık"/>
          <p:cNvSpPr>
            <a:spLocks noGrp="1"/>
          </p:cNvSpPr>
          <p:nvPr>
            <p:ph type="title"/>
          </p:nvPr>
        </p:nvSpPr>
        <p:spPr>
          <a:xfrm>
            <a:off x="428596" y="857232"/>
            <a:ext cx="8229600" cy="1143000"/>
          </a:xfrm>
        </p:spPr>
        <p:txBody>
          <a:bodyPr/>
          <a:lstStyle/>
          <a:p>
            <a:pPr algn="ctr"/>
            <a:r>
              <a:rPr lang="tr-TR" dirty="0"/>
              <a:t>Fen Bilimleri Öğretmenleri</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endParaRPr lang="tr-TR" dirty="0"/>
          </a:p>
          <a:p>
            <a:r>
              <a:rPr lang="tr-TR" sz="3600" dirty="0"/>
              <a:t>Songül BİTLİS</a:t>
            </a:r>
          </a:p>
        </p:txBody>
      </p:sp>
      <p:sp>
        <p:nvSpPr>
          <p:cNvPr id="2" name="1 Başlık"/>
          <p:cNvSpPr>
            <a:spLocks noGrp="1"/>
          </p:cNvSpPr>
          <p:nvPr>
            <p:ph type="title"/>
          </p:nvPr>
        </p:nvSpPr>
        <p:spPr>
          <a:xfrm>
            <a:off x="500034" y="1000108"/>
            <a:ext cx="8229600" cy="1143000"/>
          </a:xfrm>
        </p:spPr>
        <p:txBody>
          <a:bodyPr/>
          <a:lstStyle/>
          <a:p>
            <a:pPr algn="ctr"/>
            <a:r>
              <a:rPr lang="tr-TR" dirty="0"/>
              <a:t>Görsel Sanatlar Öğretmeni</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14488"/>
            <a:ext cx="8229600" cy="4292803"/>
          </a:xfrm>
        </p:spPr>
        <p:txBody>
          <a:bodyPr/>
          <a:lstStyle/>
          <a:p>
            <a:endParaRPr lang="tr-TR" dirty="0"/>
          </a:p>
          <a:p>
            <a:endParaRPr lang="tr-TR" dirty="0"/>
          </a:p>
          <a:p>
            <a:endParaRPr lang="tr-TR" sz="3600" dirty="0"/>
          </a:p>
          <a:p>
            <a:r>
              <a:rPr lang="tr-TR" sz="3600" dirty="0"/>
              <a:t>Ahu YOLDAŞÇI</a:t>
            </a:r>
          </a:p>
          <a:p>
            <a:r>
              <a:rPr lang="tr-TR" sz="3600" dirty="0"/>
              <a:t>Hasan ORBAY</a:t>
            </a:r>
          </a:p>
        </p:txBody>
      </p:sp>
      <p:sp>
        <p:nvSpPr>
          <p:cNvPr id="2" name="1 Başlık"/>
          <p:cNvSpPr>
            <a:spLocks noGrp="1"/>
          </p:cNvSpPr>
          <p:nvPr>
            <p:ph type="title"/>
          </p:nvPr>
        </p:nvSpPr>
        <p:spPr>
          <a:xfrm>
            <a:off x="357158" y="1142984"/>
            <a:ext cx="8229600" cy="1143000"/>
          </a:xfrm>
        </p:spPr>
        <p:txBody>
          <a:bodyPr>
            <a:normAutofit fontScale="90000"/>
          </a:bodyPr>
          <a:lstStyle/>
          <a:p>
            <a:pPr algn="ctr"/>
            <a:r>
              <a:rPr lang="tr-TR" dirty="0"/>
              <a:t>Müzik ve Beden Eğitimi Öğretmenleri</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sz="3600" dirty="0"/>
              <a:t>Funda TAŞ BAK</a:t>
            </a:r>
          </a:p>
          <a:p>
            <a:r>
              <a:rPr lang="tr-TR" sz="3600" dirty="0"/>
              <a:t>Elif YETER</a:t>
            </a:r>
          </a:p>
          <a:p>
            <a:r>
              <a:rPr lang="tr-TR" sz="3600" dirty="0"/>
              <a:t>Tuğba TEZCAN</a:t>
            </a:r>
          </a:p>
          <a:p>
            <a:r>
              <a:rPr lang="tr-TR" sz="3600" dirty="0"/>
              <a:t>Melahat AVCI</a:t>
            </a:r>
          </a:p>
        </p:txBody>
      </p:sp>
      <p:sp>
        <p:nvSpPr>
          <p:cNvPr id="2" name="1 Başlık"/>
          <p:cNvSpPr>
            <a:spLocks noGrp="1"/>
          </p:cNvSpPr>
          <p:nvPr>
            <p:ph type="title"/>
          </p:nvPr>
        </p:nvSpPr>
        <p:spPr>
          <a:xfrm>
            <a:off x="571472" y="642918"/>
            <a:ext cx="8229600" cy="1143000"/>
          </a:xfrm>
        </p:spPr>
        <p:txBody>
          <a:bodyPr/>
          <a:lstStyle/>
          <a:p>
            <a:pPr algn="ctr"/>
            <a:r>
              <a:rPr lang="tr-TR" dirty="0"/>
              <a:t>Anasınıfı Öğretmenleri</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endParaRPr lang="tr-TR" dirty="0"/>
          </a:p>
          <a:p>
            <a:r>
              <a:rPr lang="tr-TR" sz="3600" dirty="0" err="1"/>
              <a:t>Nesligül</a:t>
            </a:r>
            <a:r>
              <a:rPr lang="tr-TR" sz="3600" dirty="0"/>
              <a:t> ÖZKAN</a:t>
            </a:r>
          </a:p>
        </p:txBody>
      </p:sp>
      <p:sp>
        <p:nvSpPr>
          <p:cNvPr id="2" name="1 Başlık"/>
          <p:cNvSpPr>
            <a:spLocks noGrp="1"/>
          </p:cNvSpPr>
          <p:nvPr>
            <p:ph type="title"/>
          </p:nvPr>
        </p:nvSpPr>
        <p:spPr>
          <a:xfrm>
            <a:off x="500034" y="785794"/>
            <a:ext cx="8229600" cy="1143000"/>
          </a:xfrm>
        </p:spPr>
        <p:txBody>
          <a:bodyPr>
            <a:normAutofit fontScale="90000"/>
          </a:bodyPr>
          <a:lstStyle/>
          <a:p>
            <a:pPr algn="ctr"/>
            <a:r>
              <a:rPr lang="tr-TR" dirty="0"/>
              <a:t>Rehberlik ve Psikolojik Danışman</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MAM HATİP\Desktop\resim.jpg"/>
          <p:cNvPicPr>
            <a:picLocks noGrp="1" noChangeAspect="1" noChangeArrowheads="1"/>
          </p:cNvPicPr>
          <p:nvPr>
            <p:ph idx="1"/>
          </p:nvPr>
        </p:nvPicPr>
        <p:blipFill>
          <a:blip r:embed="rId2"/>
          <a:stretch>
            <a:fillRect/>
          </a:stretch>
        </p:blipFill>
        <p:spPr bwMode="auto">
          <a:xfrm>
            <a:off x="543473" y="1481138"/>
            <a:ext cx="6600295" cy="2233614"/>
          </a:xfrm>
          <a:prstGeom prst="rect">
            <a:avLst/>
          </a:prstGeom>
          <a:noFill/>
        </p:spPr>
      </p:pic>
      <p:sp>
        <p:nvSpPr>
          <p:cNvPr id="2" name="1 Başlık"/>
          <p:cNvSpPr>
            <a:spLocks noGrp="1"/>
          </p:cNvSpPr>
          <p:nvPr>
            <p:ph type="title"/>
          </p:nvPr>
        </p:nvSpPr>
        <p:spPr/>
        <p:txBody>
          <a:bodyPr>
            <a:noAutofit/>
          </a:bodyPr>
          <a:lstStyle/>
          <a:p>
            <a:r>
              <a:rPr lang="tr-TR" sz="3600" dirty="0">
                <a:latin typeface="Arial Black" pitchFamily="34" charset="0"/>
              </a:rPr>
              <a:t>2021-2022 EĞİTİM ÖĞRETİM YILINDA YAPTIKLARIMIZ</a:t>
            </a:r>
          </a:p>
        </p:txBody>
      </p:sp>
      <p:sp>
        <p:nvSpPr>
          <p:cNvPr id="5" name="4 Dikdörtgen"/>
          <p:cNvSpPr/>
          <p:nvPr/>
        </p:nvSpPr>
        <p:spPr>
          <a:xfrm>
            <a:off x="642910" y="4000504"/>
            <a:ext cx="7429552" cy="1938992"/>
          </a:xfrm>
          <a:prstGeom prst="rect">
            <a:avLst/>
          </a:prstGeom>
        </p:spPr>
        <p:txBody>
          <a:bodyPr wrap="square">
            <a:spAutoFit/>
          </a:bodyPr>
          <a:lstStyle/>
          <a:p>
            <a:r>
              <a:rPr lang="tr-TR" sz="2000" b="1" dirty="0">
                <a:latin typeface="Arial" pitchFamily="34" charset="0"/>
                <a:cs typeface="Arial" pitchFamily="34" charset="0"/>
              </a:rPr>
              <a:t>2021-2022 Okul Aile Birliği Ve Veli Toplantısını Gerçekleştirdik</a:t>
            </a:r>
          </a:p>
          <a:p>
            <a:r>
              <a:rPr lang="tr-TR" sz="2000" dirty="0">
                <a:latin typeface="Arial" pitchFamily="34" charset="0"/>
                <a:cs typeface="Arial" pitchFamily="34" charset="0"/>
              </a:rPr>
              <a:t>Menemen Anadolu İmam Hatip Lisesi Yönetimi olarak ,2021-2022 Eğitim Öğretim yılı için yapılması gereken Okul Aile Birliği Toplantımızı ve ilk yarıyılın veli toplantısını 30.10.2021 Tarihinde gerçekleştirdik</a:t>
            </a:r>
            <a:r>
              <a:rPr lang="tr-TR" dirty="0">
                <a:latin typeface="Arial" pitchFamily="34" charset="0"/>
                <a:cs typeface="Arial" pitchFamily="34" charset="0"/>
              </a:rPr>
              <a:t>. </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357298"/>
            <a:ext cx="8472518" cy="4649993"/>
          </a:xfrm>
        </p:spPr>
        <p:txBody>
          <a:bodyPr numCol="1"/>
          <a:lstStyle/>
          <a:p>
            <a:pPr algn="ctr">
              <a:buNone/>
            </a:pPr>
            <a:endParaRPr lang="tr-TR" u="sng" dirty="0"/>
          </a:p>
          <a:p>
            <a:pPr algn="ctr">
              <a:buNone/>
            </a:pPr>
            <a:r>
              <a:rPr lang="tr-TR" sz="3200" b="1" u="sng" dirty="0"/>
              <a:t>Müdür</a:t>
            </a:r>
          </a:p>
          <a:p>
            <a:pPr algn="ctr">
              <a:buNone/>
            </a:pPr>
            <a:r>
              <a:rPr lang="tr-TR" sz="3200" dirty="0"/>
              <a:t>Cafer İZMİRLİ</a:t>
            </a:r>
          </a:p>
          <a:p>
            <a:pPr algn="ctr">
              <a:buNone/>
            </a:pPr>
            <a:endParaRPr lang="tr-TR" sz="3200" dirty="0"/>
          </a:p>
          <a:p>
            <a:pPr>
              <a:buNone/>
            </a:pPr>
            <a:r>
              <a:rPr lang="tr-TR" sz="3200" b="1" dirty="0"/>
              <a:t>  </a:t>
            </a:r>
            <a:r>
              <a:rPr lang="tr-TR" sz="3200" b="1" u="sng" dirty="0"/>
              <a:t>Müdür Yardımcısı</a:t>
            </a:r>
            <a:r>
              <a:rPr lang="tr-TR" sz="3200" dirty="0"/>
              <a:t>    </a:t>
            </a:r>
            <a:r>
              <a:rPr lang="tr-TR" sz="3200" b="1" u="sng" dirty="0"/>
              <a:t>Müdür Yardımcısı</a:t>
            </a:r>
          </a:p>
          <a:p>
            <a:pPr>
              <a:buNone/>
            </a:pPr>
            <a:r>
              <a:rPr lang="tr-TR" sz="3200" dirty="0"/>
              <a:t>     Mustafa ÇİMEN     Özlem KARAKAYA</a:t>
            </a:r>
          </a:p>
        </p:txBody>
      </p:sp>
      <p:sp>
        <p:nvSpPr>
          <p:cNvPr id="2" name="1 Başlık"/>
          <p:cNvSpPr>
            <a:spLocks noGrp="1"/>
          </p:cNvSpPr>
          <p:nvPr>
            <p:ph type="title"/>
          </p:nvPr>
        </p:nvSpPr>
        <p:spPr/>
        <p:txBody>
          <a:bodyPr/>
          <a:lstStyle/>
          <a:p>
            <a:pPr algn="ctr"/>
            <a:r>
              <a:rPr lang="tr-TR" dirty="0"/>
              <a:t>TEŞKİLAT ŞEMASI</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MAM HATİP\Desktop\resim hisar.jpg"/>
          <p:cNvPicPr>
            <a:picLocks noGrp="1" noChangeAspect="1" noChangeArrowheads="1"/>
          </p:cNvPicPr>
          <p:nvPr>
            <p:ph idx="1"/>
          </p:nvPr>
        </p:nvPicPr>
        <p:blipFill>
          <a:blip r:embed="rId2"/>
          <a:srcRect/>
          <a:stretch>
            <a:fillRect/>
          </a:stretch>
        </p:blipFill>
        <p:spPr bwMode="auto">
          <a:xfrm>
            <a:off x="1571604" y="428604"/>
            <a:ext cx="5643602" cy="3071834"/>
          </a:xfrm>
          <a:prstGeom prst="rect">
            <a:avLst/>
          </a:prstGeom>
          <a:noFill/>
        </p:spPr>
      </p:pic>
      <p:sp>
        <p:nvSpPr>
          <p:cNvPr id="2" name="1 Başlık"/>
          <p:cNvSpPr>
            <a:spLocks noGrp="1"/>
          </p:cNvSpPr>
          <p:nvPr>
            <p:ph type="title"/>
          </p:nvPr>
        </p:nvSpPr>
        <p:spPr/>
        <p:txBody>
          <a:bodyPr/>
          <a:lstStyle/>
          <a:p>
            <a:endParaRPr lang="tr-TR" dirty="0"/>
          </a:p>
        </p:txBody>
      </p:sp>
      <p:sp>
        <p:nvSpPr>
          <p:cNvPr id="5" name="4 Dikdörtgen"/>
          <p:cNvSpPr/>
          <p:nvPr/>
        </p:nvSpPr>
        <p:spPr>
          <a:xfrm>
            <a:off x="928662" y="4000504"/>
            <a:ext cx="7358114" cy="2308324"/>
          </a:xfrm>
          <a:prstGeom prst="rect">
            <a:avLst/>
          </a:prstGeom>
        </p:spPr>
        <p:txBody>
          <a:bodyPr wrap="square">
            <a:spAutoFit/>
          </a:bodyPr>
          <a:lstStyle/>
          <a:p>
            <a:r>
              <a:rPr lang="tr-TR" sz="2400" b="1" dirty="0">
                <a:latin typeface="Arial" pitchFamily="34" charset="0"/>
                <a:cs typeface="Arial" pitchFamily="34" charset="0"/>
              </a:rPr>
              <a:t>Hisar Projesi Eğitimleri</a:t>
            </a:r>
          </a:p>
          <a:p>
            <a:r>
              <a:rPr lang="tr-TR" sz="2400" dirty="0">
                <a:latin typeface="Arial" pitchFamily="34" charset="0"/>
                <a:cs typeface="Arial" pitchFamily="34" charset="0"/>
              </a:rPr>
              <a:t>Din Öğretimi Genel Müdürlüğümüz tarafından tüm ülke genelinde başlatılan Hisar Projesi İzmir İl Koordinatörü Nesrin </a:t>
            </a:r>
            <a:r>
              <a:rPr lang="tr-TR" sz="2400" dirty="0" err="1">
                <a:latin typeface="Arial" pitchFamily="34" charset="0"/>
                <a:cs typeface="Arial" pitchFamily="34" charset="0"/>
              </a:rPr>
              <a:t>Karaduman</a:t>
            </a:r>
            <a:r>
              <a:rPr lang="tr-TR" sz="2400" dirty="0">
                <a:latin typeface="Arial" pitchFamily="34" charset="0"/>
                <a:cs typeface="Arial" pitchFamily="34" charset="0"/>
              </a:rPr>
              <a:t> tarafından iki hafta boyunca okulumuz öğretmenlerine AURDİNO Ve Temel Robotik Kursu verilmiştir.</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00438"/>
            <a:ext cx="7972452" cy="2214578"/>
          </a:xfrm>
        </p:spPr>
        <p:txBody>
          <a:bodyPr>
            <a:normAutofit fontScale="92500" lnSpcReduction="20000"/>
          </a:bodyPr>
          <a:lstStyle/>
          <a:p>
            <a:pPr algn="just"/>
            <a:r>
              <a:rPr lang="tr-TR" sz="2800" b="1" dirty="0">
                <a:latin typeface="Arial" pitchFamily="34" charset="0"/>
                <a:cs typeface="Arial" pitchFamily="34" charset="0"/>
              </a:rPr>
              <a:t>İHL Meslek Dersleri Sınavını Başarı İle Tamamladık</a:t>
            </a:r>
          </a:p>
          <a:p>
            <a:pPr algn="just"/>
            <a:r>
              <a:rPr lang="tr-TR" sz="2800" dirty="0">
                <a:latin typeface="Arial" pitchFamily="34" charset="0"/>
                <a:cs typeface="Arial" pitchFamily="34" charset="0"/>
              </a:rPr>
              <a:t>Menemen Anadolu İmam Hatip Lisesi olarak 17.01.2022 Tarihinde İHL Meslek Dersleri Kazanım Değerlendirme Sınavını başarı ile uyguladık.</a:t>
            </a:r>
          </a:p>
          <a:p>
            <a:endParaRPr lang="tr-TR" dirty="0"/>
          </a:p>
        </p:txBody>
      </p:sp>
      <p:sp>
        <p:nvSpPr>
          <p:cNvPr id="2" name="1 Başlık"/>
          <p:cNvSpPr>
            <a:spLocks noGrp="1"/>
          </p:cNvSpPr>
          <p:nvPr>
            <p:ph type="title"/>
          </p:nvPr>
        </p:nvSpPr>
        <p:spPr/>
        <p:txBody>
          <a:bodyPr/>
          <a:lstStyle/>
          <a:p>
            <a:endParaRPr lang="tr-TR" dirty="0"/>
          </a:p>
        </p:txBody>
      </p:sp>
      <p:pic>
        <p:nvPicPr>
          <p:cNvPr id="4098" name="Picture 2" descr="C:\Users\İMAM HATİP\Desktop\k_16130932_SINAV.jpg"/>
          <p:cNvPicPr>
            <a:picLocks noChangeAspect="1" noChangeArrowheads="1"/>
          </p:cNvPicPr>
          <p:nvPr/>
        </p:nvPicPr>
        <p:blipFill>
          <a:blip r:embed="rId2"/>
          <a:srcRect/>
          <a:stretch>
            <a:fillRect/>
          </a:stretch>
        </p:blipFill>
        <p:spPr bwMode="auto">
          <a:xfrm>
            <a:off x="1714480" y="285728"/>
            <a:ext cx="5119684" cy="2928957"/>
          </a:xfrm>
          <a:prstGeom prst="rect">
            <a:avLst/>
          </a:prstGeom>
          <a:noFill/>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3000373"/>
            <a:ext cx="7358114" cy="2714644"/>
          </a:xfrm>
        </p:spPr>
        <p:txBody>
          <a:bodyPr>
            <a:normAutofit fontScale="47500" lnSpcReduction="20000"/>
          </a:bodyPr>
          <a:lstStyle/>
          <a:p>
            <a:r>
              <a:rPr lang="tr-TR" sz="4400" b="1" dirty="0">
                <a:latin typeface="Arial" pitchFamily="34" charset="0"/>
                <a:cs typeface="Arial" pitchFamily="34" charset="0"/>
              </a:rPr>
              <a:t>Menemen A.İ.H.L Mesleki Gelişim Seminerleri</a:t>
            </a:r>
          </a:p>
          <a:p>
            <a:r>
              <a:rPr lang="tr-TR" sz="4400" dirty="0">
                <a:latin typeface="Arial" pitchFamily="34" charset="0"/>
                <a:cs typeface="Arial" pitchFamily="34" charset="0"/>
              </a:rPr>
              <a:t>Menemen A.İ.H.L olarak </a:t>
            </a:r>
            <a:r>
              <a:rPr lang="tr-TR" sz="4400" dirty="0" err="1">
                <a:latin typeface="Arial" pitchFamily="34" charset="0"/>
                <a:cs typeface="Arial" pitchFamily="34" charset="0"/>
              </a:rPr>
              <a:t>DÖGM'ün</a:t>
            </a:r>
            <a:r>
              <a:rPr lang="tr-TR" sz="4400" dirty="0">
                <a:latin typeface="Arial" pitchFamily="34" charset="0"/>
                <a:cs typeface="Arial" pitchFamily="34" charset="0"/>
              </a:rPr>
              <a:t>  okullarımızda uygulanmasını istediği mesleki gelişim ile ilgili seminerlerin birini daha gerçekleştirmiş bulunmaktayız.Okulumuz Meslek </a:t>
            </a:r>
            <a:r>
              <a:rPr lang="tr-TR" sz="4400" dirty="0" err="1">
                <a:latin typeface="Arial" pitchFamily="34" charset="0"/>
                <a:cs typeface="Arial" pitchFamily="34" charset="0"/>
              </a:rPr>
              <a:t>öğretrmenlerinin</a:t>
            </a:r>
            <a:r>
              <a:rPr lang="tr-TR" sz="4400" dirty="0">
                <a:latin typeface="Arial" pitchFamily="34" charset="0"/>
                <a:cs typeface="Arial" pitchFamily="34" charset="0"/>
              </a:rPr>
              <a:t> Menemen İlçe Müftülüğü ile birlikte hazırlamış oldukları ve Müftülüğümüzün </a:t>
            </a:r>
            <a:r>
              <a:rPr lang="tr-TR" sz="4400" dirty="0" err="1">
                <a:latin typeface="Arial" pitchFamily="34" charset="0"/>
                <a:cs typeface="Arial" pitchFamily="34" charset="0"/>
              </a:rPr>
              <a:t>Vaizelerinden</a:t>
            </a:r>
            <a:r>
              <a:rPr lang="tr-TR" sz="4400" dirty="0">
                <a:latin typeface="Arial" pitchFamily="34" charset="0"/>
                <a:cs typeface="Arial" pitchFamily="34" charset="0"/>
              </a:rPr>
              <a:t> Melek  ABADANOĞLU Hanımefendinin sunumu ile "İmanın Hayatımızdaki Önemi "adlı konu Okulumuz konferans salonunda işlenmiştir.</a:t>
            </a:r>
          </a:p>
          <a:p>
            <a:endParaRPr lang="tr-TR" dirty="0"/>
          </a:p>
        </p:txBody>
      </p:sp>
      <p:sp>
        <p:nvSpPr>
          <p:cNvPr id="2" name="1 Başlık"/>
          <p:cNvSpPr>
            <a:spLocks noGrp="1"/>
          </p:cNvSpPr>
          <p:nvPr>
            <p:ph type="title"/>
          </p:nvPr>
        </p:nvSpPr>
        <p:spPr/>
        <p:txBody>
          <a:bodyPr/>
          <a:lstStyle/>
          <a:p>
            <a:endParaRPr lang="tr-TR" dirty="0"/>
          </a:p>
        </p:txBody>
      </p:sp>
      <p:pic>
        <p:nvPicPr>
          <p:cNvPr id="5122" name="Picture 2" descr="C:\Users\İMAM HATİP\Desktop\MSELEK RESİM.jpg"/>
          <p:cNvPicPr>
            <a:picLocks noChangeAspect="1" noChangeArrowheads="1"/>
          </p:cNvPicPr>
          <p:nvPr/>
        </p:nvPicPr>
        <p:blipFill>
          <a:blip r:embed="rId2"/>
          <a:srcRect/>
          <a:stretch>
            <a:fillRect/>
          </a:stretch>
        </p:blipFill>
        <p:spPr bwMode="auto">
          <a:xfrm>
            <a:off x="1714480" y="214291"/>
            <a:ext cx="5548313" cy="2428892"/>
          </a:xfrm>
          <a:prstGeom prst="rect">
            <a:avLst/>
          </a:prstGeom>
          <a:noFill/>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3000372"/>
            <a:ext cx="7715304" cy="2757494"/>
          </a:xfrm>
        </p:spPr>
        <p:txBody>
          <a:bodyPr>
            <a:normAutofit fontScale="85000" lnSpcReduction="10000"/>
          </a:bodyPr>
          <a:lstStyle/>
          <a:p>
            <a:r>
              <a:rPr lang="tr-TR" b="1" dirty="0">
                <a:latin typeface="Arial" pitchFamily="34" charset="0"/>
                <a:cs typeface="Arial" pitchFamily="34" charset="0"/>
              </a:rPr>
              <a:t>Okulumuzda Masa Tenisi Turnuvası Düzenlendi</a:t>
            </a:r>
          </a:p>
          <a:p>
            <a:r>
              <a:rPr lang="tr-TR" dirty="0">
                <a:latin typeface="Arial" pitchFamily="34" charset="0"/>
                <a:cs typeface="Arial" pitchFamily="34" charset="0"/>
              </a:rPr>
              <a:t>Menemen Anadolu İmam Hatip Lisesi Beden Eğitimi Öğretmeni Hasan ORBAY ve Matematik Öğretmeni Gamze KOYUN Koordinesinde okulumuzda Öğrenciler arası Masa Tenisi Turnuvası düzenlendi.Çekişmeli geçen maçlar sonrası 12 Mart İstiklal Marşımızın Kabul Günü yapılan törende öğrencilerimize madalyaları takdim edildi.</a:t>
            </a:r>
          </a:p>
          <a:p>
            <a:endParaRPr lang="tr-TR" dirty="0"/>
          </a:p>
        </p:txBody>
      </p:sp>
      <p:sp>
        <p:nvSpPr>
          <p:cNvPr id="2" name="1 Başlık"/>
          <p:cNvSpPr>
            <a:spLocks noGrp="1"/>
          </p:cNvSpPr>
          <p:nvPr>
            <p:ph type="title"/>
          </p:nvPr>
        </p:nvSpPr>
        <p:spPr/>
        <p:txBody>
          <a:bodyPr/>
          <a:lstStyle/>
          <a:p>
            <a:endParaRPr lang="tr-TR" dirty="0"/>
          </a:p>
        </p:txBody>
      </p:sp>
      <p:pic>
        <p:nvPicPr>
          <p:cNvPr id="6146" name="Picture 2" descr="C:\Users\İMAM HATİP\Desktop\MASA TENİSİ.jpg"/>
          <p:cNvPicPr>
            <a:picLocks noChangeAspect="1" noChangeArrowheads="1"/>
          </p:cNvPicPr>
          <p:nvPr/>
        </p:nvPicPr>
        <p:blipFill>
          <a:blip r:embed="rId2"/>
          <a:srcRect/>
          <a:stretch>
            <a:fillRect/>
          </a:stretch>
        </p:blipFill>
        <p:spPr bwMode="auto">
          <a:xfrm>
            <a:off x="1285852" y="285728"/>
            <a:ext cx="6715172" cy="2571768"/>
          </a:xfrm>
          <a:prstGeom prst="rect">
            <a:avLst/>
          </a:prstGeom>
          <a:noFill/>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2857496"/>
            <a:ext cx="7429552" cy="3328998"/>
          </a:xfrm>
        </p:spPr>
        <p:txBody>
          <a:bodyPr>
            <a:normAutofit fontScale="92500" lnSpcReduction="20000"/>
          </a:bodyPr>
          <a:lstStyle/>
          <a:p>
            <a:r>
              <a:rPr lang="tr-TR" sz="2800" b="1" dirty="0">
                <a:latin typeface="Arial" pitchFamily="34" charset="0"/>
                <a:cs typeface="Arial" pitchFamily="34" charset="0"/>
              </a:rPr>
              <a:t>İlçe Müftümüz Okulumuzu Ziyaret Etti</a:t>
            </a:r>
          </a:p>
          <a:p>
            <a:r>
              <a:rPr lang="tr-TR" sz="2800" dirty="0">
                <a:latin typeface="Arial" pitchFamily="34" charset="0"/>
                <a:cs typeface="Arial" pitchFamily="34" charset="0"/>
              </a:rPr>
              <a:t>Menemen Anadolu İmam Hatip Lisesi söyleşi etkinlikleri kapsamında Müdürümüz Mustafa </a:t>
            </a:r>
            <a:r>
              <a:rPr lang="tr-TR" sz="2800" dirty="0" err="1">
                <a:latin typeface="Arial" pitchFamily="34" charset="0"/>
                <a:cs typeface="Arial" pitchFamily="34" charset="0"/>
              </a:rPr>
              <a:t>ÇİMEN'in</a:t>
            </a:r>
            <a:r>
              <a:rPr lang="tr-TR" sz="2800" dirty="0">
                <a:latin typeface="Arial" pitchFamily="34" charset="0"/>
                <a:cs typeface="Arial" pitchFamily="34" charset="0"/>
              </a:rPr>
              <a:t> daveti üzerine konuğumuz olan Menemen İlçe Müftümüz </a:t>
            </a:r>
            <a:r>
              <a:rPr lang="tr-TR" sz="2800" dirty="0" err="1">
                <a:latin typeface="Arial" pitchFamily="34" charset="0"/>
                <a:cs typeface="Arial" pitchFamily="34" charset="0"/>
              </a:rPr>
              <a:t>Sn.Mehmet</a:t>
            </a:r>
            <a:r>
              <a:rPr lang="tr-TR" sz="2800" dirty="0">
                <a:latin typeface="Arial" pitchFamily="34" charset="0"/>
                <a:cs typeface="Arial" pitchFamily="34" charset="0"/>
              </a:rPr>
              <a:t> </a:t>
            </a:r>
            <a:r>
              <a:rPr lang="tr-TR" sz="2800" dirty="0" err="1">
                <a:latin typeface="Arial" pitchFamily="34" charset="0"/>
                <a:cs typeface="Arial" pitchFamily="34" charset="0"/>
              </a:rPr>
              <a:t>SEVEN'in</a:t>
            </a:r>
            <a:r>
              <a:rPr lang="tr-TR" sz="2800" dirty="0">
                <a:latin typeface="Arial" pitchFamily="34" charset="0"/>
                <a:cs typeface="Arial" pitchFamily="34" charset="0"/>
              </a:rPr>
              <a:t> "Çağımızda genç olmak ve sorumluluk bilinci" konulu söyleşisi okulumuz konferans salonunda öğrencilerimizin katılımıyla gerçekleştirilmiştir</a:t>
            </a:r>
            <a:r>
              <a:rPr lang="tr-TR" dirty="0"/>
              <a:t>.</a:t>
            </a:r>
          </a:p>
          <a:p>
            <a:endParaRPr lang="tr-TR" dirty="0"/>
          </a:p>
        </p:txBody>
      </p:sp>
      <p:sp>
        <p:nvSpPr>
          <p:cNvPr id="2" name="1 Başlık"/>
          <p:cNvSpPr>
            <a:spLocks noGrp="1"/>
          </p:cNvSpPr>
          <p:nvPr>
            <p:ph type="title"/>
          </p:nvPr>
        </p:nvSpPr>
        <p:spPr/>
        <p:txBody>
          <a:bodyPr/>
          <a:lstStyle/>
          <a:p>
            <a:endParaRPr lang="tr-TR" dirty="0"/>
          </a:p>
        </p:txBody>
      </p:sp>
      <p:pic>
        <p:nvPicPr>
          <p:cNvPr id="7170" name="Picture 2" descr="C:\Users\İMAM HATİP\Desktop\RESİM.jpg"/>
          <p:cNvPicPr>
            <a:picLocks noChangeAspect="1" noChangeArrowheads="1"/>
          </p:cNvPicPr>
          <p:nvPr/>
        </p:nvPicPr>
        <p:blipFill>
          <a:blip r:embed="rId2" cstate="print"/>
          <a:srcRect/>
          <a:stretch>
            <a:fillRect/>
          </a:stretch>
        </p:blipFill>
        <p:spPr bwMode="auto">
          <a:xfrm>
            <a:off x="1071538" y="285728"/>
            <a:ext cx="6500858" cy="2354243"/>
          </a:xfrm>
          <a:prstGeom prst="rect">
            <a:avLst/>
          </a:prstGeom>
          <a:noFill/>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3000372"/>
            <a:ext cx="7543824" cy="3125791"/>
          </a:xfrm>
        </p:spPr>
        <p:txBody>
          <a:bodyPr>
            <a:normAutofit/>
          </a:bodyPr>
          <a:lstStyle/>
          <a:p>
            <a:r>
              <a:rPr lang="tr-TR" sz="2400" b="1" dirty="0">
                <a:latin typeface="Arial" pitchFamily="34" charset="0"/>
                <a:cs typeface="Arial" pitchFamily="34" charset="0"/>
              </a:rPr>
              <a:t>Öğrencilerimiz Doğa İle Buluştu</a:t>
            </a:r>
          </a:p>
          <a:p>
            <a:r>
              <a:rPr lang="tr-TR" sz="2400" dirty="0">
                <a:latin typeface="Arial" pitchFamily="34" charset="0"/>
                <a:cs typeface="Arial" pitchFamily="34" charset="0"/>
              </a:rPr>
              <a:t>Okulumuz bahçesine öğretmenlerimizin yardımı yardımı ile öğrencilerimiz tarafından ağaç,sebze,çiçek ekimleri yapıldı.</a:t>
            </a:r>
          </a:p>
        </p:txBody>
      </p:sp>
      <p:sp>
        <p:nvSpPr>
          <p:cNvPr id="2" name="1 Başlık"/>
          <p:cNvSpPr>
            <a:spLocks noGrp="1"/>
          </p:cNvSpPr>
          <p:nvPr>
            <p:ph type="title"/>
          </p:nvPr>
        </p:nvSpPr>
        <p:spPr/>
        <p:txBody>
          <a:bodyPr/>
          <a:lstStyle/>
          <a:p>
            <a:endParaRPr lang="tr-TR" dirty="0"/>
          </a:p>
        </p:txBody>
      </p:sp>
      <p:pic>
        <p:nvPicPr>
          <p:cNvPr id="8194" name="Picture 2" descr="C:\Users\İMAM HATİP\Desktop\RESİMM.jpg"/>
          <p:cNvPicPr>
            <a:picLocks noChangeAspect="1" noChangeArrowheads="1"/>
          </p:cNvPicPr>
          <p:nvPr/>
        </p:nvPicPr>
        <p:blipFill>
          <a:blip r:embed="rId2" cstate="print"/>
          <a:srcRect/>
          <a:stretch>
            <a:fillRect/>
          </a:stretch>
        </p:blipFill>
        <p:spPr bwMode="auto">
          <a:xfrm>
            <a:off x="1214414" y="214290"/>
            <a:ext cx="6500858" cy="2433633"/>
          </a:xfrm>
          <a:prstGeom prst="rect">
            <a:avLst/>
          </a:prstGeo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3500438"/>
            <a:ext cx="8043890" cy="2625725"/>
          </a:xfrm>
        </p:spPr>
        <p:txBody>
          <a:bodyPr>
            <a:normAutofit/>
          </a:bodyPr>
          <a:lstStyle/>
          <a:p>
            <a:r>
              <a:rPr lang="tr-TR" sz="2400" b="1" dirty="0">
                <a:latin typeface="Arial" pitchFamily="34" charset="0"/>
                <a:cs typeface="Arial" pitchFamily="34" charset="0"/>
              </a:rPr>
              <a:t>Okulumuz Tarafından Düzenlenen İftar Yemeği Buluşması</a:t>
            </a:r>
          </a:p>
          <a:p>
            <a:r>
              <a:rPr lang="tr-TR" sz="2400" dirty="0">
                <a:latin typeface="Arial" pitchFamily="34" charset="0"/>
                <a:cs typeface="Arial" pitchFamily="34" charset="0"/>
              </a:rPr>
              <a:t>Okulumuz 12. Sınıf kız öğrencilerimiz için İftar yemeği programı gerçekleştirilmiştir.</a:t>
            </a:r>
          </a:p>
          <a:p>
            <a:endParaRPr lang="tr-TR" dirty="0"/>
          </a:p>
        </p:txBody>
      </p:sp>
      <p:sp>
        <p:nvSpPr>
          <p:cNvPr id="2" name="1 Başlık"/>
          <p:cNvSpPr>
            <a:spLocks noGrp="1"/>
          </p:cNvSpPr>
          <p:nvPr>
            <p:ph type="title"/>
          </p:nvPr>
        </p:nvSpPr>
        <p:spPr/>
        <p:txBody>
          <a:bodyPr/>
          <a:lstStyle/>
          <a:p>
            <a:endParaRPr lang="tr-TR" dirty="0"/>
          </a:p>
        </p:txBody>
      </p:sp>
      <p:pic>
        <p:nvPicPr>
          <p:cNvPr id="9218" name="Picture 2" descr="C:\Users\İMAM HATİP\Desktop\iftar.jpg"/>
          <p:cNvPicPr>
            <a:picLocks noChangeAspect="1" noChangeArrowheads="1"/>
          </p:cNvPicPr>
          <p:nvPr/>
        </p:nvPicPr>
        <p:blipFill>
          <a:blip r:embed="rId2"/>
          <a:srcRect/>
          <a:stretch>
            <a:fillRect/>
          </a:stretch>
        </p:blipFill>
        <p:spPr bwMode="auto">
          <a:xfrm>
            <a:off x="1214414" y="285728"/>
            <a:ext cx="6429420" cy="2928958"/>
          </a:xfrm>
          <a:prstGeom prst="rect">
            <a:avLst/>
          </a:prstGeom>
          <a:noFill/>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57290" y="2857496"/>
            <a:ext cx="6186502" cy="3114684"/>
          </a:xfrm>
        </p:spPr>
        <p:txBody>
          <a:bodyPr>
            <a:normAutofit fontScale="62500" lnSpcReduction="20000"/>
          </a:bodyPr>
          <a:lstStyle/>
          <a:p>
            <a:r>
              <a:rPr lang="tr-TR" sz="3400" b="1" dirty="0">
                <a:latin typeface="Arial" pitchFamily="34" charset="0"/>
                <a:cs typeface="Arial" pitchFamily="34" charset="0"/>
              </a:rPr>
              <a:t>Okulumuzun İftar Yemeği Buluşması</a:t>
            </a:r>
          </a:p>
          <a:p>
            <a:r>
              <a:rPr lang="tr-TR" sz="3400" dirty="0">
                <a:latin typeface="Arial" pitchFamily="34" charset="0"/>
                <a:cs typeface="Arial" pitchFamily="34" charset="0"/>
              </a:rPr>
              <a:t>Okul Müdürümüz Mustafa Çimen'in  organize ettiği, öğretmen,öğrenci ve velilerimizin katılımıyla iftar programı gerçekleştirildi.İftar yemeği öncesi </a:t>
            </a:r>
            <a:r>
              <a:rPr lang="tr-TR" sz="3400" dirty="0" err="1">
                <a:latin typeface="Arial" pitchFamily="34" charset="0"/>
                <a:cs typeface="Arial" pitchFamily="34" charset="0"/>
              </a:rPr>
              <a:t>Kur'an</a:t>
            </a:r>
            <a:r>
              <a:rPr lang="tr-TR" sz="3400" dirty="0">
                <a:latin typeface="Arial" pitchFamily="34" charset="0"/>
                <a:cs typeface="Arial" pitchFamily="34" charset="0"/>
              </a:rPr>
              <a:t>-ı Kerim tilaveti ve okulumuz ilahi korosu tarafından ilahiler seslendirildi.Okul Müdürümüz Mustafa </a:t>
            </a:r>
            <a:r>
              <a:rPr lang="tr-TR" sz="3400" dirty="0" err="1">
                <a:latin typeface="Arial" pitchFamily="34" charset="0"/>
                <a:cs typeface="Arial" pitchFamily="34" charset="0"/>
              </a:rPr>
              <a:t>ÇİMEN'in</a:t>
            </a:r>
            <a:r>
              <a:rPr lang="tr-TR" sz="3400" dirty="0">
                <a:latin typeface="Arial" pitchFamily="34" charset="0"/>
                <a:cs typeface="Arial" pitchFamily="34" charset="0"/>
              </a:rPr>
              <a:t> konuşmasıyla devam eden program, iftar duasıyla ve ardından  iftar yemeği ile tamamlandı. </a:t>
            </a:r>
          </a:p>
          <a:p>
            <a:endParaRPr lang="tr-TR" dirty="0"/>
          </a:p>
        </p:txBody>
      </p:sp>
      <p:sp>
        <p:nvSpPr>
          <p:cNvPr id="2" name="1 Başlık"/>
          <p:cNvSpPr>
            <a:spLocks noGrp="1"/>
          </p:cNvSpPr>
          <p:nvPr>
            <p:ph type="title"/>
          </p:nvPr>
        </p:nvSpPr>
        <p:spPr/>
        <p:txBody>
          <a:bodyPr/>
          <a:lstStyle/>
          <a:p>
            <a:endParaRPr lang="tr-TR" dirty="0"/>
          </a:p>
        </p:txBody>
      </p:sp>
      <p:pic>
        <p:nvPicPr>
          <p:cNvPr id="10242" name="Picture 2" descr="C:\Users\İMAM HATİP\Desktop\iftar.jpg"/>
          <p:cNvPicPr>
            <a:picLocks noChangeAspect="1" noChangeArrowheads="1"/>
          </p:cNvPicPr>
          <p:nvPr/>
        </p:nvPicPr>
        <p:blipFill>
          <a:blip r:embed="rId2" cstate="print"/>
          <a:srcRect/>
          <a:stretch>
            <a:fillRect/>
          </a:stretch>
        </p:blipFill>
        <p:spPr bwMode="auto">
          <a:xfrm>
            <a:off x="2214546" y="285728"/>
            <a:ext cx="4262429" cy="2394373"/>
          </a:xfrm>
          <a:prstGeom prst="rect">
            <a:avLst/>
          </a:prstGeom>
          <a:noFill/>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3357562"/>
            <a:ext cx="7686700" cy="2768601"/>
          </a:xfrm>
        </p:spPr>
        <p:txBody>
          <a:bodyPr>
            <a:normAutofit/>
          </a:bodyPr>
          <a:lstStyle/>
          <a:p>
            <a:r>
              <a:rPr lang="tr-TR" sz="2400" b="1" dirty="0">
                <a:latin typeface="Arial" pitchFamily="34" charset="0"/>
                <a:cs typeface="Arial" pitchFamily="34" charset="0"/>
              </a:rPr>
              <a:t>Kadir Gecesi Kutlama Programı</a:t>
            </a:r>
          </a:p>
          <a:p>
            <a:r>
              <a:rPr lang="tr-TR" sz="2400" dirty="0">
                <a:latin typeface="Arial" pitchFamily="34" charset="0"/>
                <a:cs typeface="Arial" pitchFamily="34" charset="0"/>
              </a:rPr>
              <a:t>Meslek Dersleri Öğretmenleri Esra SÜLEYMANOĞLU  Kadir TİLKİ </a:t>
            </a:r>
            <a:r>
              <a:rPr lang="tr-TR" sz="2400" dirty="0" err="1">
                <a:latin typeface="Arial" pitchFamily="34" charset="0"/>
                <a:cs typeface="Arial" pitchFamily="34" charset="0"/>
              </a:rPr>
              <a:t>nin</a:t>
            </a:r>
            <a:r>
              <a:rPr lang="tr-TR" sz="2400" dirty="0">
                <a:latin typeface="Arial" pitchFamily="34" charset="0"/>
                <a:cs typeface="Arial" pitchFamily="34" charset="0"/>
              </a:rPr>
              <a:t> öğrencilerle beraber hazırladığı Anma programı düzenlendi.</a:t>
            </a:r>
          </a:p>
          <a:p>
            <a:endParaRPr lang="tr-TR" dirty="0"/>
          </a:p>
        </p:txBody>
      </p:sp>
      <p:sp>
        <p:nvSpPr>
          <p:cNvPr id="2" name="1 Başlık"/>
          <p:cNvSpPr>
            <a:spLocks noGrp="1"/>
          </p:cNvSpPr>
          <p:nvPr>
            <p:ph type="title"/>
          </p:nvPr>
        </p:nvSpPr>
        <p:spPr/>
        <p:txBody>
          <a:bodyPr/>
          <a:lstStyle/>
          <a:p>
            <a:endParaRPr lang="tr-TR" dirty="0"/>
          </a:p>
        </p:txBody>
      </p:sp>
      <p:pic>
        <p:nvPicPr>
          <p:cNvPr id="11266" name="Picture 2" descr="C:\Users\İMAM HATİP\Desktop\kadir.jpg"/>
          <p:cNvPicPr>
            <a:picLocks noChangeAspect="1" noChangeArrowheads="1"/>
          </p:cNvPicPr>
          <p:nvPr/>
        </p:nvPicPr>
        <p:blipFill>
          <a:blip r:embed="rId2"/>
          <a:srcRect/>
          <a:stretch>
            <a:fillRect/>
          </a:stretch>
        </p:blipFill>
        <p:spPr bwMode="auto">
          <a:xfrm>
            <a:off x="1214414" y="285728"/>
            <a:ext cx="6572296" cy="2714644"/>
          </a:xfrm>
          <a:prstGeom prst="rect">
            <a:avLst/>
          </a:prstGeom>
          <a:noFill/>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3214686"/>
            <a:ext cx="8143932" cy="2982915"/>
          </a:xfrm>
        </p:spPr>
        <p:txBody>
          <a:bodyPr>
            <a:normAutofit/>
          </a:bodyPr>
          <a:lstStyle/>
          <a:p>
            <a:r>
              <a:rPr lang="tr-TR" sz="2400" b="1" dirty="0">
                <a:latin typeface="Arial" pitchFamily="34" charset="0"/>
                <a:cs typeface="Arial" pitchFamily="34" charset="0"/>
              </a:rPr>
              <a:t>KUTU'L AMARE ZAFERİNİN 106. YILI KUTLAMALARI</a:t>
            </a:r>
          </a:p>
          <a:p>
            <a:r>
              <a:rPr lang="tr-TR" sz="2400" dirty="0">
                <a:latin typeface="Arial" pitchFamily="34" charset="0"/>
                <a:cs typeface="Arial" pitchFamily="34" charset="0"/>
              </a:rPr>
              <a:t>Menemen Anadolu İmam Hatip Lisesi olarak ilçe genelinde yapılan </a:t>
            </a:r>
            <a:r>
              <a:rPr lang="tr-TR" sz="2400" dirty="0" err="1">
                <a:latin typeface="Arial" pitchFamily="34" charset="0"/>
                <a:cs typeface="Arial" pitchFamily="34" charset="0"/>
              </a:rPr>
              <a:t>Kutu'l</a:t>
            </a:r>
            <a:r>
              <a:rPr lang="tr-TR" sz="2400" dirty="0">
                <a:latin typeface="Arial" pitchFamily="34" charset="0"/>
                <a:cs typeface="Arial" pitchFamily="34" charset="0"/>
              </a:rPr>
              <a:t> </a:t>
            </a:r>
            <a:r>
              <a:rPr lang="tr-TR" sz="2400" dirty="0" err="1">
                <a:latin typeface="Arial" pitchFamily="34" charset="0"/>
                <a:cs typeface="Arial" pitchFamily="34" charset="0"/>
              </a:rPr>
              <a:t>Amare</a:t>
            </a:r>
            <a:r>
              <a:rPr lang="tr-TR" sz="2400" dirty="0">
                <a:latin typeface="Arial" pitchFamily="34" charset="0"/>
                <a:cs typeface="Arial" pitchFamily="34" charset="0"/>
              </a:rPr>
              <a:t> Kutlamalarını başarı ile gerçekleştirdik.</a:t>
            </a:r>
          </a:p>
          <a:p>
            <a:endParaRPr lang="tr-TR" dirty="0"/>
          </a:p>
        </p:txBody>
      </p:sp>
      <p:sp>
        <p:nvSpPr>
          <p:cNvPr id="2" name="1 Başlık"/>
          <p:cNvSpPr>
            <a:spLocks noGrp="1"/>
          </p:cNvSpPr>
          <p:nvPr>
            <p:ph type="title"/>
          </p:nvPr>
        </p:nvSpPr>
        <p:spPr/>
        <p:txBody>
          <a:bodyPr/>
          <a:lstStyle/>
          <a:p>
            <a:endParaRPr lang="tr-TR" dirty="0"/>
          </a:p>
        </p:txBody>
      </p:sp>
      <p:pic>
        <p:nvPicPr>
          <p:cNvPr id="12290" name="Picture 2" descr="C:\Users\İMAM HATİP\Desktop\k_05140419_kutul-amare-zaferinin-106-yili.jpg"/>
          <p:cNvPicPr>
            <a:picLocks noChangeAspect="1" noChangeArrowheads="1"/>
          </p:cNvPicPr>
          <p:nvPr/>
        </p:nvPicPr>
        <p:blipFill>
          <a:blip r:embed="rId2"/>
          <a:srcRect/>
          <a:stretch>
            <a:fillRect/>
          </a:stretch>
        </p:blipFill>
        <p:spPr bwMode="auto">
          <a:xfrm>
            <a:off x="1428728" y="285728"/>
            <a:ext cx="6072230" cy="2647947"/>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sz="3600" dirty="0"/>
              <a:t>Esra SÜLEYMANOĞLU</a:t>
            </a:r>
          </a:p>
          <a:p>
            <a:r>
              <a:rPr lang="tr-TR" sz="3600" dirty="0"/>
              <a:t>Nuran ASLAN</a:t>
            </a:r>
          </a:p>
          <a:p>
            <a:r>
              <a:rPr lang="tr-TR" sz="3600" dirty="0" err="1"/>
              <a:t>Güldemet</a:t>
            </a:r>
            <a:r>
              <a:rPr lang="tr-TR" sz="3600" dirty="0"/>
              <a:t> AKTOP</a:t>
            </a:r>
          </a:p>
          <a:p>
            <a:r>
              <a:rPr lang="tr-TR" sz="3600" dirty="0"/>
              <a:t>Burak TANRITANIR</a:t>
            </a:r>
          </a:p>
        </p:txBody>
      </p:sp>
      <p:sp>
        <p:nvSpPr>
          <p:cNvPr id="2" name="1 Başlık"/>
          <p:cNvSpPr>
            <a:spLocks noGrp="1"/>
          </p:cNvSpPr>
          <p:nvPr>
            <p:ph type="title"/>
          </p:nvPr>
        </p:nvSpPr>
        <p:spPr>
          <a:xfrm>
            <a:off x="428596" y="928670"/>
            <a:ext cx="8229600" cy="1143000"/>
          </a:xfrm>
        </p:spPr>
        <p:txBody>
          <a:bodyPr>
            <a:normAutofit/>
          </a:bodyPr>
          <a:lstStyle/>
          <a:p>
            <a:pPr algn="ctr"/>
            <a:r>
              <a:rPr lang="tr-TR" dirty="0"/>
              <a:t>Meslek Dersleri Öğretmenleri</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876"/>
            <a:ext cx="8258204" cy="2554287"/>
          </a:xfrm>
        </p:spPr>
        <p:txBody>
          <a:bodyPr/>
          <a:lstStyle/>
          <a:p>
            <a:r>
              <a:rPr lang="tr-TR" b="1" dirty="0">
                <a:latin typeface="Arial Black" pitchFamily="34" charset="0"/>
              </a:rPr>
              <a:t>29 EKİM-23 NİSAN-19 MAYIS RESMİ BAYRAMLARI COŞKU İLE KUTLANDI.</a:t>
            </a:r>
          </a:p>
        </p:txBody>
      </p:sp>
      <p:sp>
        <p:nvSpPr>
          <p:cNvPr id="2" name="1 Başlık"/>
          <p:cNvSpPr>
            <a:spLocks noGrp="1"/>
          </p:cNvSpPr>
          <p:nvPr>
            <p:ph type="title"/>
          </p:nvPr>
        </p:nvSpPr>
        <p:spPr/>
        <p:txBody>
          <a:bodyPr>
            <a:normAutofit/>
          </a:bodyPr>
          <a:lstStyle/>
          <a:p>
            <a:endParaRPr lang="tr-TR" dirty="0"/>
          </a:p>
        </p:txBody>
      </p:sp>
      <p:pic>
        <p:nvPicPr>
          <p:cNvPr id="14338" name="Picture 2" descr="C:\Users\İMAM HATİP\Desktop\RESMİ.jpg"/>
          <p:cNvPicPr>
            <a:picLocks noChangeAspect="1" noChangeArrowheads="1"/>
          </p:cNvPicPr>
          <p:nvPr/>
        </p:nvPicPr>
        <p:blipFill>
          <a:blip r:embed="rId2"/>
          <a:srcRect/>
          <a:stretch>
            <a:fillRect/>
          </a:stretch>
        </p:blipFill>
        <p:spPr bwMode="auto">
          <a:xfrm>
            <a:off x="500034" y="500042"/>
            <a:ext cx="8001056" cy="2928958"/>
          </a:xfrm>
          <a:prstGeom prst="rect">
            <a:avLst/>
          </a:prstGeom>
          <a:noFill/>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3429000"/>
            <a:ext cx="7500990" cy="2786082"/>
          </a:xfrm>
        </p:spPr>
        <p:txBody>
          <a:bodyPr>
            <a:normAutofit/>
          </a:bodyPr>
          <a:lstStyle/>
          <a:p>
            <a:r>
              <a:rPr lang="tr-TR" sz="2800" b="1" dirty="0">
                <a:latin typeface="Arial" pitchFamily="34" charset="0"/>
                <a:cs typeface="Arial" pitchFamily="34" charset="0"/>
              </a:rPr>
              <a:t>2022 Mezunlarımız Kep Attılar</a:t>
            </a:r>
          </a:p>
          <a:p>
            <a:r>
              <a:rPr lang="tr-TR" sz="2800" dirty="0">
                <a:latin typeface="Arial" pitchFamily="34" charset="0"/>
                <a:cs typeface="Arial" pitchFamily="34" charset="0"/>
              </a:rPr>
              <a:t>20.05.2022 Cuma Akşamı 2022 mezunlarımız düzenlenen mezuniyet töreninde kep attılar.</a:t>
            </a:r>
          </a:p>
          <a:p>
            <a:endParaRPr lang="tr-TR" dirty="0"/>
          </a:p>
        </p:txBody>
      </p:sp>
      <p:sp>
        <p:nvSpPr>
          <p:cNvPr id="2" name="1 Başlık"/>
          <p:cNvSpPr>
            <a:spLocks noGrp="1"/>
          </p:cNvSpPr>
          <p:nvPr>
            <p:ph type="title"/>
          </p:nvPr>
        </p:nvSpPr>
        <p:spPr/>
        <p:txBody>
          <a:bodyPr/>
          <a:lstStyle/>
          <a:p>
            <a:endParaRPr lang="tr-TR" dirty="0"/>
          </a:p>
        </p:txBody>
      </p:sp>
      <p:pic>
        <p:nvPicPr>
          <p:cNvPr id="13315" name="Picture 3" descr="C:\Users\İMAM HATİP\Desktop\KEP.jpg"/>
          <p:cNvPicPr>
            <a:picLocks noChangeAspect="1" noChangeArrowheads="1"/>
          </p:cNvPicPr>
          <p:nvPr/>
        </p:nvPicPr>
        <p:blipFill>
          <a:blip r:embed="rId2"/>
          <a:srcRect/>
          <a:stretch>
            <a:fillRect/>
          </a:stretch>
        </p:blipFill>
        <p:spPr bwMode="auto">
          <a:xfrm>
            <a:off x="1285852" y="285728"/>
            <a:ext cx="6357982" cy="2928958"/>
          </a:xfrm>
          <a:prstGeom prst="rect">
            <a:avLst/>
          </a:prstGeom>
          <a:noFill/>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357562"/>
            <a:ext cx="8215370" cy="2697163"/>
          </a:xfrm>
        </p:spPr>
        <p:txBody>
          <a:bodyPr>
            <a:normAutofit/>
          </a:bodyPr>
          <a:lstStyle/>
          <a:p>
            <a:r>
              <a:rPr lang="tr-TR" sz="2800" b="1" dirty="0">
                <a:latin typeface="Arial" pitchFamily="34" charset="0"/>
                <a:cs typeface="Arial" pitchFamily="34" charset="0"/>
              </a:rPr>
              <a:t>Okulumuzda Genel Kurul Öncesi Öğle Yemeği</a:t>
            </a:r>
          </a:p>
          <a:p>
            <a:r>
              <a:rPr lang="tr-TR" sz="2800" dirty="0">
                <a:latin typeface="Arial" pitchFamily="34" charset="0"/>
                <a:cs typeface="Arial" pitchFamily="34" charset="0"/>
              </a:rPr>
              <a:t>Menemen İmam Hatip Lisesi İdareci ve Öğretmenleri genel kurul öncesi bir araya gelerek hep birlikte öğlen yemeği yediler.</a:t>
            </a:r>
          </a:p>
          <a:p>
            <a:endParaRPr lang="tr-TR" dirty="0"/>
          </a:p>
        </p:txBody>
      </p:sp>
      <p:sp>
        <p:nvSpPr>
          <p:cNvPr id="2" name="1 Başlık"/>
          <p:cNvSpPr>
            <a:spLocks noGrp="1"/>
          </p:cNvSpPr>
          <p:nvPr>
            <p:ph type="title"/>
          </p:nvPr>
        </p:nvSpPr>
        <p:spPr/>
        <p:txBody>
          <a:bodyPr/>
          <a:lstStyle/>
          <a:p>
            <a:endParaRPr lang="tr-TR" dirty="0"/>
          </a:p>
        </p:txBody>
      </p:sp>
      <p:pic>
        <p:nvPicPr>
          <p:cNvPr id="15362" name="Picture 2" descr="C:\Users\İMAM HATİP\Desktop\YEMEK.jpg"/>
          <p:cNvPicPr>
            <a:picLocks noChangeAspect="1" noChangeArrowheads="1"/>
          </p:cNvPicPr>
          <p:nvPr/>
        </p:nvPicPr>
        <p:blipFill>
          <a:blip r:embed="rId2"/>
          <a:srcRect/>
          <a:stretch>
            <a:fillRect/>
          </a:stretch>
        </p:blipFill>
        <p:spPr bwMode="auto">
          <a:xfrm>
            <a:off x="785786" y="285728"/>
            <a:ext cx="7572428" cy="2928958"/>
          </a:xfrm>
          <a:prstGeom prst="rect">
            <a:avLst/>
          </a:prstGeom>
          <a:noFill/>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643314"/>
            <a:ext cx="8186766" cy="2482849"/>
          </a:xfrm>
        </p:spPr>
        <p:txBody>
          <a:bodyPr>
            <a:normAutofit/>
          </a:bodyPr>
          <a:lstStyle/>
          <a:p>
            <a:r>
              <a:rPr lang="tr-TR" sz="2800" b="1" dirty="0">
                <a:latin typeface="Arial" pitchFamily="34" charset="0"/>
                <a:cs typeface="Arial" pitchFamily="34" charset="0"/>
              </a:rPr>
              <a:t>2021-2022 Sene Sonu Genel Kurul Toplantısını Gerçekleştirdik</a:t>
            </a:r>
          </a:p>
          <a:p>
            <a:r>
              <a:rPr lang="tr-TR" sz="2800" dirty="0">
                <a:latin typeface="Arial" pitchFamily="34" charset="0"/>
                <a:cs typeface="Arial" pitchFamily="34" charset="0"/>
              </a:rPr>
              <a:t>2021-2022 Sene Sonu Genel Kurul Toplantısını Okulumuzda görev yapan tüm öğretmenlerin katılımı ile gerçekleştirdik</a:t>
            </a:r>
          </a:p>
          <a:p>
            <a:endParaRPr lang="tr-TR" dirty="0"/>
          </a:p>
        </p:txBody>
      </p:sp>
      <p:sp>
        <p:nvSpPr>
          <p:cNvPr id="2" name="1 Başlık"/>
          <p:cNvSpPr>
            <a:spLocks noGrp="1"/>
          </p:cNvSpPr>
          <p:nvPr>
            <p:ph type="title"/>
          </p:nvPr>
        </p:nvSpPr>
        <p:spPr/>
        <p:txBody>
          <a:bodyPr/>
          <a:lstStyle/>
          <a:p>
            <a:endParaRPr lang="tr-TR" dirty="0"/>
          </a:p>
        </p:txBody>
      </p:sp>
      <p:pic>
        <p:nvPicPr>
          <p:cNvPr id="16386" name="Picture 2" descr="C:\Users\İMAM HATİP\Desktop\k_16100559_WhatsApp-Image-2022-06-16-at-09.01.34.jpg"/>
          <p:cNvPicPr>
            <a:picLocks noChangeAspect="1" noChangeArrowheads="1"/>
          </p:cNvPicPr>
          <p:nvPr/>
        </p:nvPicPr>
        <p:blipFill>
          <a:blip r:embed="rId2"/>
          <a:srcRect/>
          <a:stretch>
            <a:fillRect/>
          </a:stretch>
        </p:blipFill>
        <p:spPr bwMode="auto">
          <a:xfrm>
            <a:off x="1071538" y="285728"/>
            <a:ext cx="6929486" cy="3214710"/>
          </a:xfrm>
          <a:prstGeom prst="rect">
            <a:avLst/>
          </a:prstGeom>
          <a:noFill/>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r>
              <a:rPr lang="tr-TR" sz="3600" dirty="0">
                <a:latin typeface="Arial Black" pitchFamily="34" charset="0"/>
                <a:cs typeface="Arial" pitchFamily="34" charset="0"/>
              </a:rPr>
              <a:t>2022-2023 Eğitim ve Öğretim yılının herkes için huzurlu,sağlıklı ve hayırlı bir yıl olması dileğiyle…</a:t>
            </a:r>
          </a:p>
        </p:txBody>
      </p:sp>
      <p:sp>
        <p:nvSpPr>
          <p:cNvPr id="2" name="1 Başlık"/>
          <p:cNvSpPr>
            <a:spLocks noGrp="1"/>
          </p:cNvSpPr>
          <p:nvPr>
            <p:ph type="title"/>
          </p:nvPr>
        </p:nvSpPr>
        <p:spPr/>
        <p:txBody>
          <a:bodyPr>
            <a:normAutofit/>
          </a:bodyPr>
          <a:lstStyle/>
          <a:p>
            <a:endParaRPr lang="tr-TR"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endParaRPr lang="tr-TR" sz="3600" dirty="0"/>
          </a:p>
          <a:p>
            <a:r>
              <a:rPr lang="tr-TR" sz="3600" dirty="0"/>
              <a:t>Kadir TİLKİ</a:t>
            </a:r>
          </a:p>
        </p:txBody>
      </p:sp>
      <p:sp>
        <p:nvSpPr>
          <p:cNvPr id="2" name="1 Başlık"/>
          <p:cNvSpPr>
            <a:spLocks noGrp="1"/>
          </p:cNvSpPr>
          <p:nvPr>
            <p:ph type="title"/>
          </p:nvPr>
        </p:nvSpPr>
        <p:spPr>
          <a:xfrm>
            <a:off x="357158" y="857232"/>
            <a:ext cx="8215370" cy="1285884"/>
          </a:xfrm>
        </p:spPr>
        <p:txBody>
          <a:bodyPr>
            <a:normAutofit fontScale="90000"/>
          </a:bodyPr>
          <a:lstStyle/>
          <a:p>
            <a:pPr algn="ctr"/>
            <a:r>
              <a:rPr lang="tr-TR" dirty="0"/>
              <a:t>Din Kültürü Ve Ahlak Bilgisi Öğretmenleri</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sz="3600" dirty="0"/>
          </a:p>
          <a:p>
            <a:r>
              <a:rPr lang="tr-TR" sz="3600" dirty="0"/>
              <a:t>Sedat ÇETİN</a:t>
            </a:r>
          </a:p>
          <a:p>
            <a:r>
              <a:rPr lang="tr-TR" sz="3600" dirty="0"/>
              <a:t>Özgül AKTÜRK</a:t>
            </a:r>
          </a:p>
        </p:txBody>
      </p:sp>
      <p:sp>
        <p:nvSpPr>
          <p:cNvPr id="2" name="1 Başlık"/>
          <p:cNvSpPr>
            <a:spLocks noGrp="1"/>
          </p:cNvSpPr>
          <p:nvPr>
            <p:ph type="title"/>
          </p:nvPr>
        </p:nvSpPr>
        <p:spPr>
          <a:xfrm>
            <a:off x="500034" y="857232"/>
            <a:ext cx="8229600" cy="1143000"/>
          </a:xfrm>
        </p:spPr>
        <p:txBody>
          <a:bodyPr>
            <a:normAutofit fontScale="90000"/>
          </a:bodyPr>
          <a:lstStyle/>
          <a:p>
            <a:pPr algn="ctr"/>
            <a:r>
              <a:rPr lang="tr-TR" dirty="0"/>
              <a:t>Türk Dili Ve Edebiyatı Öğretmenleri</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sz="3600" dirty="0"/>
          </a:p>
          <a:p>
            <a:endParaRPr lang="tr-TR" sz="3600" dirty="0"/>
          </a:p>
          <a:p>
            <a:r>
              <a:rPr lang="tr-TR" sz="3600" dirty="0"/>
              <a:t>Elmas ÖZTÜRK</a:t>
            </a:r>
          </a:p>
          <a:p>
            <a:r>
              <a:rPr lang="tr-TR" sz="3600" dirty="0"/>
              <a:t>Eda YILMAZ AKDEMİR</a:t>
            </a:r>
          </a:p>
        </p:txBody>
      </p:sp>
      <p:sp>
        <p:nvSpPr>
          <p:cNvPr id="2" name="1 Başlık"/>
          <p:cNvSpPr>
            <a:spLocks noGrp="1"/>
          </p:cNvSpPr>
          <p:nvPr>
            <p:ph type="title"/>
          </p:nvPr>
        </p:nvSpPr>
        <p:spPr>
          <a:xfrm>
            <a:off x="500034" y="785794"/>
            <a:ext cx="8229600" cy="1143000"/>
          </a:xfrm>
        </p:spPr>
        <p:txBody>
          <a:bodyPr/>
          <a:lstStyle/>
          <a:p>
            <a:pPr algn="ctr"/>
            <a:r>
              <a:rPr lang="tr-TR" dirty="0"/>
              <a:t>Türkçe Öğretmenleri</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r>
              <a:rPr lang="tr-TR" sz="3600" dirty="0" err="1"/>
              <a:t>Esennur</a:t>
            </a:r>
            <a:r>
              <a:rPr lang="tr-TR" sz="3600" dirty="0"/>
              <a:t> BAYRAKTAROĞLU</a:t>
            </a:r>
          </a:p>
          <a:p>
            <a:r>
              <a:rPr lang="tr-TR" sz="3600" dirty="0"/>
              <a:t>Çiğdem DİNÇ</a:t>
            </a:r>
          </a:p>
          <a:p>
            <a:r>
              <a:rPr lang="tr-TR" sz="3600" dirty="0"/>
              <a:t>Gamze KOYUN</a:t>
            </a:r>
          </a:p>
          <a:p>
            <a:r>
              <a:rPr lang="tr-TR" sz="3600" dirty="0"/>
              <a:t>Hale ÖZÇALIŞKAN</a:t>
            </a:r>
          </a:p>
        </p:txBody>
      </p:sp>
      <p:sp>
        <p:nvSpPr>
          <p:cNvPr id="2" name="1 Başlık"/>
          <p:cNvSpPr>
            <a:spLocks noGrp="1"/>
          </p:cNvSpPr>
          <p:nvPr>
            <p:ph type="title"/>
          </p:nvPr>
        </p:nvSpPr>
        <p:spPr>
          <a:xfrm>
            <a:off x="428596" y="571480"/>
            <a:ext cx="8229600" cy="1143000"/>
          </a:xfrm>
        </p:spPr>
        <p:txBody>
          <a:bodyPr/>
          <a:lstStyle/>
          <a:p>
            <a:pPr algn="ctr"/>
            <a:r>
              <a:rPr lang="tr-TR" dirty="0"/>
              <a:t>Matematik Öğretmenleri</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sz="3600" dirty="0"/>
          </a:p>
          <a:p>
            <a:r>
              <a:rPr lang="tr-TR" sz="3600" dirty="0"/>
              <a:t>Yeliz KIVILCIM CİVELEK</a:t>
            </a:r>
          </a:p>
        </p:txBody>
      </p:sp>
      <p:sp>
        <p:nvSpPr>
          <p:cNvPr id="2" name="1 Başlık"/>
          <p:cNvSpPr>
            <a:spLocks noGrp="1"/>
          </p:cNvSpPr>
          <p:nvPr>
            <p:ph type="title"/>
          </p:nvPr>
        </p:nvSpPr>
        <p:spPr>
          <a:xfrm>
            <a:off x="428596" y="571480"/>
            <a:ext cx="8229600" cy="1143000"/>
          </a:xfrm>
        </p:spPr>
        <p:txBody>
          <a:bodyPr/>
          <a:lstStyle/>
          <a:p>
            <a:pPr algn="ctr"/>
            <a:r>
              <a:rPr lang="tr-TR" dirty="0"/>
              <a:t>İngilizce Öğretmenleri</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sz="3600" dirty="0"/>
              <a:t>Figen YAHŞİ</a:t>
            </a:r>
          </a:p>
          <a:p>
            <a:r>
              <a:rPr lang="tr-TR" sz="3600" dirty="0"/>
              <a:t>Nurcan POLAT</a:t>
            </a:r>
          </a:p>
        </p:txBody>
      </p:sp>
      <p:sp>
        <p:nvSpPr>
          <p:cNvPr id="2" name="1 Başlık"/>
          <p:cNvSpPr>
            <a:spLocks noGrp="1"/>
          </p:cNvSpPr>
          <p:nvPr>
            <p:ph type="title"/>
          </p:nvPr>
        </p:nvSpPr>
        <p:spPr>
          <a:xfrm>
            <a:off x="357158" y="714356"/>
            <a:ext cx="8229600" cy="1143000"/>
          </a:xfrm>
        </p:spPr>
        <p:txBody>
          <a:bodyPr>
            <a:normAutofit fontScale="90000"/>
          </a:bodyPr>
          <a:lstStyle/>
          <a:p>
            <a:pPr algn="ctr"/>
            <a:r>
              <a:rPr lang="tr-TR" dirty="0"/>
              <a:t>Tarih ve Sosyal Bilgiler Öğretmenleri</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TotalTime>
  <Words>612</Words>
  <Application>Microsoft Office PowerPoint</Application>
  <PresentationFormat>Ekran Gösterisi (4:3)</PresentationFormat>
  <Paragraphs>123</Paragraphs>
  <Slides>34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Arial</vt:lpstr>
      <vt:lpstr>Arial Black</vt:lpstr>
      <vt:lpstr>Lucida Sans Unicode</vt:lpstr>
      <vt:lpstr>Verdana</vt:lpstr>
      <vt:lpstr>Wingdings 2</vt:lpstr>
      <vt:lpstr>Wingdings 3</vt:lpstr>
      <vt:lpstr>Kalabalık</vt:lpstr>
      <vt:lpstr>2022-2023 EĞİTİM ÖĞRETİM YILI SENE BAŞI ÖĞRETMENLER KURULU TOPLANTISI  </vt:lpstr>
      <vt:lpstr>TEŞKİLAT ŞEMASI</vt:lpstr>
      <vt:lpstr>Meslek Dersleri Öğretmenleri</vt:lpstr>
      <vt:lpstr>Din Kültürü Ve Ahlak Bilgisi Öğretmenleri</vt:lpstr>
      <vt:lpstr>Türk Dili Ve Edebiyatı Öğretmenleri</vt:lpstr>
      <vt:lpstr>Türkçe Öğretmenleri</vt:lpstr>
      <vt:lpstr>Matematik Öğretmenleri</vt:lpstr>
      <vt:lpstr>İngilizce Öğretmenleri</vt:lpstr>
      <vt:lpstr>Tarih ve Sosyal Bilgiler Öğretmenleri</vt:lpstr>
      <vt:lpstr>Coğrafya Öğretmeni</vt:lpstr>
      <vt:lpstr>Felsefe Öğretmeni </vt:lpstr>
      <vt:lpstr>Fizik Öğretmeni</vt:lpstr>
      <vt:lpstr>Biyoloji Öğretmeni</vt:lpstr>
      <vt:lpstr>Fen Bilimleri Öğretmenleri</vt:lpstr>
      <vt:lpstr>Görsel Sanatlar Öğretmeni</vt:lpstr>
      <vt:lpstr>Müzik ve Beden Eğitimi Öğretmenleri</vt:lpstr>
      <vt:lpstr>Anasınıfı Öğretmenleri</vt:lpstr>
      <vt:lpstr>Rehberlik ve Psikolojik Danışman</vt:lpstr>
      <vt:lpstr>2021-2022 EĞİTİM ÖĞRETİM YILINDA YAPTIKLARIMIZ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EĞİTİM ÖĞRETİM YILI SENE BAŞI ÖĞRETMENLER KURULU TOPLANTISI</dc:title>
  <dc:creator>İMAM HATİP</dc:creator>
  <cp:lastModifiedBy>974441et7</cp:lastModifiedBy>
  <cp:revision>56</cp:revision>
  <dcterms:created xsi:type="dcterms:W3CDTF">2022-08-22T08:11:31Z</dcterms:created>
  <dcterms:modified xsi:type="dcterms:W3CDTF">2022-08-22T12:05:15Z</dcterms:modified>
</cp:coreProperties>
</file>